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61a4fd16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61a4fd16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61a4fd16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61a4fd1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61a4fd16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61a4fd16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61a4fd16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61a4fd16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61a4fd160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61a4fd160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61a4fd160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61a4fd16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61a4fd160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61a4fd160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61a4fd16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61a4fd16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1a4fd16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1a4fd16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61a4fd160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61a4fd160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61a4fd16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61a4fd16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61a4fd16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161a4fd16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61a4fd16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61a4fd16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Компьютерное зрение	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Грудинин Михаил 23Б16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700" y="160825"/>
            <a:ext cx="9670901" cy="54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"/>
            <a:ext cx="9144000" cy="5041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9425" cy="50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8950" y="2705325"/>
            <a:ext cx="5515050" cy="24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00" y="2638175"/>
            <a:ext cx="5540375" cy="193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7075" y="0"/>
            <a:ext cx="7665480" cy="2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0375" y="2386750"/>
            <a:ext cx="3517550" cy="26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72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chemeClr val="dk1"/>
                </a:solidFill>
              </a:rPr>
              <a:t>Как человек и компьютер «видят» мир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175" y="736826"/>
            <a:ext cx="8824549" cy="378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467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</a:rPr>
              <a:t>Проблема обработки изображений компьютером</a:t>
            </a:r>
            <a:endParaRPr b="1"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</a:rPr>
              <a:t>Чтобы распознать объекты, компьютер должен научиться выделять ключевые признаки изображения: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Границы объектов.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Формы (прямые линии, изгибы).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Текстуры.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Цветовые переходы.</a:t>
            </a:r>
            <a:endParaRPr sz="2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00">
                <a:solidFill>
                  <a:schemeClr val="dk1"/>
                </a:solidFill>
              </a:rPr>
              <a:t>Несмотря на популярность нейронных сетей, эти методы остаются актуальными для определённых задач, особенно когда мы имеем:</a:t>
            </a:r>
            <a:endParaRPr b="1" sz="20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ru" sz="2100">
                <a:solidFill>
                  <a:schemeClr val="dk1"/>
                </a:solidFill>
              </a:rPr>
              <a:t>Ограниченные данные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ru" sz="2100">
                <a:solidFill>
                  <a:schemeClr val="dk1"/>
                </a:solidFill>
              </a:rPr>
              <a:t>Малые вычислительные ресурсы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ru" sz="2100">
                <a:solidFill>
                  <a:schemeClr val="dk1"/>
                </a:solidFill>
              </a:rPr>
              <a:t>Интерпретируемость (</a:t>
            </a:r>
            <a:r>
              <a:rPr lang="ru" sz="2100">
                <a:solidFill>
                  <a:schemeClr val="dk1"/>
                </a:solidFill>
              </a:rPr>
              <a:t>Результаты классических методов легче интерпретировать и объяснить)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ru" sz="2100">
                <a:solidFill>
                  <a:schemeClr val="dk1"/>
                </a:solidFill>
              </a:rPr>
              <a:t>Конкретные задачи</a:t>
            </a:r>
            <a:endParaRPr sz="2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475" y="433758"/>
            <a:ext cx="4533401" cy="383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38075"/>
            <a:ext cx="4533398" cy="36267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idx="4294967295"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Алгоритм Хафа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Алгоритм Кенни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20627" l="0" r="0" t="20538"/>
          <a:stretch/>
        </p:blipFill>
        <p:spPr>
          <a:xfrm>
            <a:off x="45600" y="568900"/>
            <a:ext cx="4526400" cy="420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 rotWithShape="1">
          <a:blip r:embed="rId4">
            <a:alphaModFix/>
          </a:blip>
          <a:srcRect b="20627" l="0" r="0" t="20538"/>
          <a:stretch/>
        </p:blipFill>
        <p:spPr>
          <a:xfrm>
            <a:off x="4572000" y="533900"/>
            <a:ext cx="4571999" cy="420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